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mt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mt">
                <a:solidFill>
                  <a:schemeClr val="tx1">
                    <a:lumMod val="50000"/>
                    <a:lumOff val="50000"/>
                  </a:schemeClr>
                </a:solidFill>
              </a:rPr>
              <a:t>Nru 45 Il-Kelma ta’ Alla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mt" sz="4400"/>
              <a:t>L-Aħbar it-Tajba mill-Anġlu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mt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Min ta l-aħbar lil Marija?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Satana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Ħabib ta’ Mary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Anġlu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Ġesù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m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mt" sz="2800">
                <a:solidFill>
                  <a:srgbClr val="FF0000"/>
                </a:solidFill>
              </a:rPr>
              <a:t>Anġlu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LE. 54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Mara Samaritana fil-bir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min jixrob l-ilma li nagħtih qatt ma jkun għatx. Tabilħaqq, l-ilma li nagħtih se jsir fih għajn ta’ ilma li joħroġ għall-ħajja ta’ dejjem.”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Hekk kif Ġesù għadda mill-art tas-Samarija, iltaqa’ ma’ mara ħdejn il-bir u qal. "Jekk jogħġbok agħtini ftit ilma."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Il-mara kienet tal-għaġeb. Għax il-Lhud mhux qed ikellmu lis-Samaritani. “Kieku kont taf min jien, kont tlabni l-ilma.” Ġesù qal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“Għax l-ilma li nagħti hu l-ilma tal-ħajja li qatt ma jerġa’ jkun għatx.” Il-mara saret kurjuża dwar Ġesù. “Int min int, tista’ tagħtini dak l-ilma?”</a:t>
            </a:r>
            <a:r xmlns:a="http://schemas.openxmlformats.org/drawingml/2006/main">
              <a:rPr lang="mt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“Jien il-​Kristu u l-​Iben t’Alla,” wieġeb Ġesù. Kienet sorpriża b’dan.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Ħalliet il- vażett tal- ilma tagħha u marret lura lejn il- belt u qalet lin- nies dwar Ġesù. Ħafna nies ġew jiltaqgħu ma’ Ġesù u emmnu fih bħala s-Salvatur tagħhom.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Hekk kif il- mara Samaritana ltaqgħet maʼ Ġesù, ħalliet il- vażett tal- ilma u marret lura lejn ir- raħal biex twassal l- aħbar tajba tas- salvazzjoni lir- raħħala.</a:t>
            </a:r>
            <a:r xmlns:a="http://schemas.openxmlformats.org/drawingml/2006/main">
              <a:rPr altLang="en-US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Eventwalment, ħafna nies ġew salvati billi semgħu u emmnu l- Evanġelju li pprietkat.</a:t>
            </a:r>
            <a:r xmlns:a="http://schemas.openxmlformats.org/drawingml/2006/main">
              <a:rPr altLang="en-US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Iltqajt ma’ Ġesù? Qed tgħid lil oħrajn dwar Ġesù? Xi ngħidu jekk nintroduċu lil Ġesù lil oħrajn bħal mara Samaritana?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rgbClr val="ff0000"/>
                </a:solidFill>
              </a:rPr>
              <a:t>Min hu Ġesù?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</a:t>
            </a:r>
            <a:r xmlns:a="http://schemas.openxmlformats.org/drawingml/2006/main">
              <a:rPr altLang="en-US" lang="m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huwa..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 dak li jagħtina l-ilma tal-ħajja biex qatt ma ngħaddu għal ruħna.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fejn iltaqaʼ maʼ mara Samaritana?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fil-palazz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fuq il-belt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triq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fis-suq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fil-bir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fil-bir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Int tkun it-tarbija u twelled iben, u għandek tagħtih ismu Ġesù.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Luqa</a:t>
            </a:r>
            <a:r xmlns:a="http://schemas.openxmlformats.org/drawingml/2006/main">
              <a:rPr altLang="en-US" dirty="0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min jixrob l-ilma li nagħtih qatt ma jkun għatx. Tabilħaqq, l-ilma li nagħtih se jsir fih għajn ta’ ilma li joħroġ għall-ħajja ta’ dejjem.”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55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Itfa’ x-xibka tiegħek f’ilma fond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Imbagħad Ġesù qal lil Xmun: "Tibżax, minn issa 'l quddiem taqbad il-bnedmin."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Luqa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Ġesù, li mar fuq id-dgħajsa ta’ Pietru u wassal il-kelma, qal lil Pietru. "Issa mur fl-ilma fond u armi xibka biex taqbad il-ħut."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“Mgħallem, ħdimna iebes il-lejl kollu u ma qbadna xejn. Imma għax int tgħid hekk, jiena niżżel ix-xbieki.”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Meta għamlu hekk, qabdu tant kbir ta’ ħut li x-xbieki tagħhom bdew jinkisru. Peter kien sorpriż b’dan.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000">
                <a:solidFill>
                  <a:schemeClr val="tx1">
                    <a:lumMod val="65000"/>
                    <a:lumOff val="35000"/>
                  </a:schemeClr>
                </a:solidFill>
              </a:rPr>
              <a:t>F’dak il-​mument, Pietru nidem billi kien jaf li Ġesù kien l-​Iben t’Alla. "Jiena midneb."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000">
                <a:solidFill>
                  <a:schemeClr val="tx1">
                    <a:lumMod val="65000"/>
                    <a:lumOff val="35000"/>
                  </a:schemeClr>
                </a:solidFill>
              </a:rPr>
              <a:t>Ġesù qal. "Tibżax, minn issa 'l quddiem tkun sajjied li jieħu n-nies." Pietru ħalla kollox u sar dixxiplu ta’ Ġesù.</a:t>
            </a:r>
            <a:r xmlns:a="http://schemas.openxmlformats.org/drawingml/2006/main">
              <a:rPr altLang="en-US" lang="mt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Tal-lum</a:t>
            </a:r>
            <a:r xmlns:a="http://schemas.openxmlformats.org/drawingml/2006/main">
              <a:rPr altLang="en-US" lang="m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Lezzjoni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Pietru, li ltaqa’ ma’ Ġesù,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nidem u obda hemm eżatt.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Hemm indiema u ubbidjenza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lil Ġesù f’ħajtek?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Pietru abbanduna kollox u mexa wara Ġesù. Bħal Pietru, int trid tkun dixxiplu li jaf l-indiema vera u l-ubbidjenza.</a:t>
            </a:r>
            <a:r xmlns:a="http://schemas.openxmlformats.org/drawingml/2006/main">
              <a:rPr altLang="en-US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rgbClr val="ff0000"/>
                </a:solidFill>
              </a:rPr>
              <a:t>Min hu Ġesù?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 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huwa wieħed li jagħmel mirakli li jittraxxendu l-esperjenzi u l-kapaċitajiet tan-nies.</a:t>
            </a:r>
            <a:r xmlns:a="http://schemas.openxmlformats.org/drawingml/2006/main">
              <a:rPr altLang="en-US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46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Ġesù Bambin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X’kien ix-xogħol ta’ Pietru?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mastrudaxxa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ragħaj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sajjied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bidwi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sajjied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Imbagħad Ġesù qal lil Xmun: "Tibżax, minn issa 'l quddiem taqbad il-bnedmin."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Luqa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56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Ġesù li sejjaħ lid-dixxipli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Filippu sab lil Natanael u qallu: “Sibna lil dak li kiteb dwaru Mosè fil-Liġi, u li dwaru kitbu wkoll il-profeti, Ġesù ta’ Nazaret, bin Ġużeppi”.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sejjaħ lil Pietru, Indrija, u l-proxxmu tagħhom, Filippu, biex ikunu dixxiplu. "Imxi warajja!"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Filippu introduċa lil Ġesù lil ħabibu Natanael. "Deher il-Messija li kitbu l-profeti fit-Testment il-Qadim."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"Nazaret! Jista' jiġi l-Messija minn hemm?" staqsa Nathanael. "Ejja u ara," qal Philip.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Ġesù qal lil Natanael. “Int Iżraelita veru, rajtek waqt li kont għadek taħt is-siġra tat-tin qabel ma sejjaħlek Filippu.”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Natanael kien sorpriż b’dan u ta glorja lil Ġesù, “Rabbi, int Bin Alla u Sultan taʼ Iżrael.”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Hekk kif Natanael sar jaf li</a:t>
            </a:r>
            <a:r xmlns:a="http://schemas.openxmlformats.org/drawingml/2006/main">
              <a:rPr altLang="en-US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 l-Messija, ta glorja lil Ġesù.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Sar dixxiplu ta’ Ġesù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Irridu nagħtu glorja lil Ġesù li hu s-Salvatur tagħna, u ngħixu ħajja ta’ dixxiplu ta’ Ġesù u nobduh.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/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Illum fil-belt ta’ David twieledlek Salvatur; hu Kristu l-Mulej.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Bħal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rgbClr val="ff0000"/>
                </a:solidFill>
              </a:rPr>
              <a:t>Min hu Ġesù?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 hu...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 dak li jsejjaħ lin-nies bħala dixxipli biex ikunu bħalu.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Min introduċa lil Ġesù lil Natanael?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Pietru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Filippu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Andrew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Filippu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Filippu sab lil Natanael u qallu: “Sibna lil dak li kiteb dwaru Mosè fil-Liġi, u li dwaru kitbu wkoll il-profeti, Ġesù ta’ Nazaret, bin Ġużeppi”.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57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Il-persuna li niżlet mis-saqaf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Qam, ħa t-tapit tiegħu u ħareġ fil-vista kollha tagħhom. Dan stagħġeb lil kulħadd u faħħru lil Alla, u qalu, "Qatt ma rajna xi ħaġa bħal din!"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Meta n-​nies semgħu dwar il-​fejqan taʼ Ġesù, in-​nies ġabu lill-​ħabib paralitiku tagħhom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Imma kien hemm wisq nies fejn kien Ġesù. Għalhekk ma setgħux jieħdu lill-ħabib paralitiku tagħhom għand Ġesù mis-saqaf.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Eventwalment, dawk li ġabu ħabib paralitiku kissru s-saqaf u bagħtu ħabib paralitiku għand Ġesù.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ra l-fidi tagħhom u qal. "Dnubietek huma maħfura. Qum u mur id-dar."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B'mod sorprendenti, il-paralitiku kien fieqet fil-mument. Imbagħad qam u mexa u glorifika lil Alla.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Meta wasal iż-żmien li Marija jkollha tarbija, kellha tmur Betlehem. Imma għax ma kienx hemm lok, kellha tarbija f’maxtura..</a:t>
            </a:r>
            <a:r xmlns:a="http://schemas.openxmlformats.org/drawingml/2006/main">
              <a:rPr lang="mt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Il-ħbieb tal-Paralitiku kellhom diffikultajiet u diżabilitajiet, imma ma setgħux jaqtgħu qalbhom milli jmorru għand Ġesù. Għax kellhom fidi f’Ġesù.</a:t>
            </a:r>
            <a:r xmlns:a="http://schemas.openxmlformats.org/drawingml/2006/main">
              <a:rPr altLang="en-US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Għandna fidi f’Ġesù?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Meta niġu għand Ġesù bil-fidi, m’għandniex naqtgħu qalbna minkejja d-diffikultajiet u l-ostakli li jfixkluna.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Billi nagħmlu hekk, inkunu nistgħu nġibu glorja lil Alla bħal raġel paraliżżat.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rgbClr val="ff0000"/>
                </a:solidFill>
              </a:rPr>
              <a:t>Min hu Ġesù?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ma jiċħadx lil dawk li jiġu għandu. U jagħti dak li hu meħtieġ lil dawk li jiġu għandu.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Il-​paralitiku minn xiex ġie għand Ġesù?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tieqa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xatba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ħajt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saqaf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saqaf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Qam, ħa t-tapit tiegħu u ħareġ fil-vista kollha tagħhom. Dan stagħġeb lil kulħadd u faħħru lil Alla, u qalu, "Qatt ma rajna xi ħaġa bħal din!"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58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Ġesù jsejjaħ lil Mattew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Hekk kif Ġesù kompla minn hemm, ra raġel jismu Mattew bilqiegħda fil-kabina tal-ġbir tat-taxxi. “Imxi warajja,” qallu, u Matthew qam u mar warajh.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Kien hemm kollettur tat-taxxa jismu Mattew. Huwa kien kollettur tat-taxxi f’isem Ruma għall-Iżraelin.</a:t>
            </a:r>
            <a:r xmlns:a="http://schemas.openxmlformats.org/drawingml/2006/main">
              <a:rPr lang="mt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Matthew kien kollettur tat-taxxa, allura kellu ħafna flus. Iżda l-Lhud kienu jobogħdu lill-kolletturi tat-taxxa li jaħdmu għal Ruma, ir-rebħet.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ħares lejn Mattew bilqiegħda fil-kabina tat-taxxa u qallu. "Imxi warajja"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 mill-ewwel abbanduna kollox u mexa wara Ġesù. Kien għax irringrazzja lil Ġesù talli sejjaħlu.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Sadanittant, mis-sema ġie leħen lir-rgħajja li ħadu ħsieb in-nagħaġ f’Betlem.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"Mhux meħtieġ it-tabib għal dawk b'saħħithom, iżda għall-morda." Mattew sar dixxiplu ta’ Ġesù.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Mattew kien kollettur tat-taxxa mibgħut min-nies tiegħu. Iżda, Ġesù sejjaħ lil Mattew u għamillu dixxiplu.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Aħna wkoll poplu ta’ Alla. Imma m’aħniex biżżejjed biex insejħu bħala dixxipli ta’ Ġesù.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Madankollu, Ġesù jsejħilna biex nagħmlu dixxipli tiegħu. Għalhekk, irridu nobduh biex inkunu denji tas-sejħa tiegħu.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rgbClr val="ff0000"/>
                </a:solidFill>
              </a:rPr>
              <a:t>Min hu Ġesù?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jsejjaħ lin-​nies li huma miċħuda fid-​dinja biex isiru l-​poplu t’Alla.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X’kien ix-xogħol ta’ Matthew?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kollettur tat-taxxa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sajjied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mastrudaxxa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qassis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kollettur tat-taxxa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Hekk kif Ġesù kompla minn hemm, ra raġel jismu Mattew bilqiegħda fil-kabina tal-ġbir tat-taxxi. “Imxi warajja,” qallu, u Matthew qam u mar warajh.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59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Ġesù għażel it-tnax-il dixxiplu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Wieħed minn dawk il-ġranet Ġesù ħareġ fuq ġenb tal-muntanji biex jitlob, u qatta’ l-lejl jitlob lil Alla.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Meta wasal filgħodu, sejjaħ lid-dixxipli tiegħu u għażel tnax minnhom, li ħatarhom ukoll appostli: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Luqa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Kien hemm ħafna nies li semgħu u mxew wara Ġesù. Huma marru ma 'Ġesù u tgħallmu minn Ġesù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Wara li talab, Ġesù speċifikament għażel tnax minnhom bħala dixxipli qrib.</a:t>
            </a:r>
            <a:r xmlns:a="http://schemas.openxmlformats.org/drawingml/2006/main">
              <a:rPr lang="m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Ġew magħżula biex jgħixu ma’ Ġesù, biex jippritkaw l-Evanġelju, u biex ikeċċu d-demonji.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“Glorja lis-sema, paċi lill-art! Ifirħu, Ġesù twieled.” Anġli mis-sema qal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Id-dixxipli kienu varjetà ta’ nies: xi wħud minnhom kienu sajjieda, kollettur tat-taxxa, rivoluzzjonarju, uħud minnhom kienu sħan.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Imma Ġesù talab lil Alla biex jagħżel sew lid-dixxipli tiegħu, u għażelhom sew, ħa ħsiebhom sew, u għallimhom sew.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Huwa għalhekk li Ġesù għażel lid-dixxipli tiegħu: 1) biex jgħallimhom il-kelma ta’ Alla, 2) biex jagħmilhom jippridkaw l-evanġelju skont dak li jkunu tgħallmu, u 3) biex iġibhom iħabbru l-qawwa tas-saltna ta’ Alla. Għal dawn ir-​raġunijiet, Ġesù għażel lid-​dixxipli tiegħu.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Aħna wkoll dixxipli ta’ Ġesù.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Il-ħidma tagħna hija l-istess bħall-ħidma tat-tnax-il dixxiplu ta’ Ġesù.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Ejja ngħixu ħajja ta' dixxiplu nibdew sal- </a:t>
            </a: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lum.</a:t>
            </a:r>
            <a:r xmlns:a="http://schemas.openxmlformats.org/drawingml/2006/main">
              <a:rPr altLang="en-US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/>
              <a:t>Min hu Ġesù?</a:t>
            </a:r>
            <a:r xmlns:a="http://schemas.openxmlformats.org/drawingml/2006/main">
              <a:rPr altLang="en-US" lang="m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</a:t>
            </a:r>
            <a:r xmlns:a="http://schemas.openxmlformats.org/drawingml/2006/main">
              <a:rPr altLang="en-US" lang="m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huwa…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 dak li jgħallimna l-verità tas-sema biex inkunu nistgħu nikbru bħad-dixxipli ta’ Ġesù.</a:t>
            </a:r>
            <a:r xmlns:a="http://schemas.openxmlformats.org/drawingml/2006/main">
              <a:rPr altLang="en-US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Kemm għażel dixxipli Ġesù bħala appostli (dawk li jintbagħtu)?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għaxra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ħdax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tnax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erbatax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tnax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Wieħed minn dawk il-ġranet Ġesù ħareġ fuq ġenb tal-muntanji biex jitlob, u qatta’ l-lejl jitlob lil Alla.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Meta wasal filgħodu, sejjaħ lid-dixxipli tiegħu u għażel tnax minnhom, li ħatarhom ukoll appostli: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Luqa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60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L-Evanġelju Ġesù għallem fuq il-muntanja.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Issa meta ra l-folol, tela’ fuq naħa tal-muntanja u poġġa bilqiegħda. Id-dixxipli tiegħu ġew għandu,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beda jgħallimhom jgħid: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“Henjin il-foqra fl-ispirtu, għax tagħhom hija s-saltna tas-smewwiet.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Ġesù għallem lill-​folol fuq il-​muntanji kif għandhom jgħixu bħala nies tas-​saltna t’Alla.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“Henjin il-foqra fl-ispirtu, għax tagħhom hija s-saltna tas-smewwiet.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Kif qalu l-anġli, Ġesù twieled b’saħħtu f’maxtura.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Tgħallimt tħallas lura snienek bi snienek, imma jien ngħidlek tagħti l-ħaddejn ix-xellug lil kull min jolqot il-ħaddejn il-lemin. Imbagħad tkunu wlied Alla!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Ħares lejn l-għasafar fl-arja. L-għasafar ma jagħmlux xogħol tar-razzett, imma Alla jitmagħhom kollha. Mhux se jieħu ħsiebek aktar mill-għasafar!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In- nies kienu sorpriżi ħafna bit- tagħlim taʼ Ġesù. Għax Ġesù kellu awtorità b’differenza mill-​għalliema ordinarji tal-​Bibbja.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jgħidilna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li l-ħajjiet tal-poplu t’Alla huma differenti minn dawk tad-dinja.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Hemm xi differenzi f’ħajjitna minn dawk li ma jemmnux f’Ġesù?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Ejja nagħtu ħarsa lejna nfusna u ngħixu ħajja denja tas-saltna ta’ Alla.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/>
              <a:t>Min hu Ġesù?</a:t>
            </a:r>
            <a:r xmlns:a="http://schemas.openxmlformats.org/drawingml/2006/main">
              <a:rPr altLang="en-US" lang="m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 dak li jibdelna biex ngħixu bħall-poplu tas-saltna ta’ Alla.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/>
              <a:t>Il-Kwizz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X'jistgħu jiksbu l-foqra fl-ispirtu?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flus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ikel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unur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saltna ta 'Alla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saltna ta 'Alla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Issa meta ra l-folol, tela’ fuq naħa tal-muntanja u poġġa bilqiegħda. Id-dixxipli tiegħu ġew għandu,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beda jgħallimhom jgħid: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“Henjin il-foqra fl-ispirtu, għax tagħhom hija s-saltna tas-smewwiet.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61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Ġesù Jikkalma l-Maltempata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Qam, ċanfar lir-riħ u qal lill-mewġ: "Kielta! Kun kwiet!" Imbagħad ir-riħ naqas u kien kompletament kalm.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u d-​dixxipli tiegħu telgħu fuq dgħajsa flimkien biex jaqsmu l-​Galilija.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Ir-rgħajja ta’ Betlehem ġew jaraw lill-Iben t’Alla li kien se jsalva lin-nies. “Ġesù! l-Iben ta’ Alla! Grazzi talli ġejt f’din l-art!”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Waqt li taqsam il-lag, f'daqqa waħda nefaħ riħ furioso u waslet mewġa tal-biża'.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Id-dixxipli eventwalment qalu lil Ġesù. 'Mgħallem, ma jimpurtax jekk nogħrqu!'</a:t>
            </a:r>
            <a:r xmlns:a="http://schemas.openxmlformats.org/drawingml/2006/main">
              <a:rPr lang="m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Ġesù ċanfar lir-riħ u qal lill-mewġ: “Sieket! Tiċċaqlaqx!" Imbagħad ir-riħ naqas u kien kompletament kalm.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Kienu mbeżżgħin u staqsew lil xulxin, “Dan min hu? Anki r-riħ u l-mewġ jobduh!”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Alla biss jista’ jikkmanda l-baħar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r-riħ.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Huwa għalhekk li Ġesù hu Alla li joħloq u jmexxi d-dinja.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nemmnu li mhuwiex wieħed minn ħafna allat, iżda l-uniku u li jista’ kollox Alla Ħallieq.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Irridu nkabbru l-fidi tagħna billi niftakru dan il-fatt.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rgbClr val="ff0000"/>
                </a:solidFill>
              </a:rPr>
              <a:t>Min hu Ġesù?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</a:t>
            </a:r>
            <a:r xmlns:a="http://schemas.openxmlformats.org/drawingml/2006/main">
              <a:rPr altLang="en-US" lang="m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huwa..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 s-sid ta’ kull ħaġa li jagħmel u jaħkem fuq kollox f’din id-dinja.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x’kmanda fuq il-​baħar u r-​riħ?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tkun kwiet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run u play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tqum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miftuħa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tiegħek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għajnejn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tkun kwiet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Qam, ċanfar lir-riħ u qal lill-mewġ: "Kielta! Kun kwiet!" Imbagħad ir-riħ naqas u kien kompletament kalm.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62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Min Mess Ħwejjeġ tiegħi?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Meta semgħet b’Ġesù, ġiet warajh fil-folla u messtu l-mantar tiegħu,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28.għax ħasbet, "Jekk imissu biss ħwejġu, infieq."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Ġesù, li hu sid ta’ kollox,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 iben Alla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Imma meta Ġesù ġie f’din l-art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twieled f’maxtura b’figura umli.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Aħna li nemmnu f’Ġesù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huma wlied Alla.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Imma rridu ngħixu umli u baxxi bħal Ġesù.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Ħafna nies semgħu dwar Ġesù, u marru wara Ġesù.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Imbagħad ġiet mara warajh u mess il-ħwejjeġ ta’ Ġesù biex tfieq.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Mara batiet minn marda msejħa fsada għal 12-il sena. Hija ppruvat ħafna modi biex tirranġaha, iżda ma kienx iffissat u hija kienet nefqet dak kollu li kellha.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'Min mess ħwejjeġ tiegħi??' Minnufih Ġesù induna li l-qawwa Tiegħu kienet ħarġet minnu. Ġiet u waqgħet f’riġlejh u qaltlu l-verità kollha.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qalilha: ‘Binti, il-fidi tiegħek fejqtek. Mur fil-paċi.'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Il-mara li kienet ilha tbati mill-fsada għal 12-il sena marret għand Ġesù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bil-fidi.</a:t>
            </a:r>
            <a:r xmlns:a="http://schemas.openxmlformats.org/drawingml/2006/main">
              <a:rPr altLang="en-US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fejjaq lill-mara u faħħar il-fidi tagħha quddiem in-nies.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Alla għadu jara l-fidi tagħna.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Meta niltaqgħu ma’ affarijiet diffiċli,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ejjew nersqu għand Alla bil-fidi.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/>
              <a:t>Min hu Ġesù?</a:t>
            </a:r>
            <a:r xmlns:a="http://schemas.openxmlformats.org/drawingml/2006/main">
              <a:rPr altLang="en-US" lang="m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jaf l-uġigħ u d-diffikultajiet tagħna u jsolvihom.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Il-mara li kienet ilha marida għal 12-il sena x’mess ma’ Ġesù?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xagħar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idejn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saqajn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ħwejjeġ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ħwejjeġ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Meta semgħet b’Ġesù, ġiet warajh fil-folla u messtu l-mantar tiegħu,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għax ħasbet, “Jekk biss tmiss ħwejġu, infieq”.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63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Talitha koum!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Int tkun it-tarbija u twelled iben, u għandek tagħtih ismu Ġesù.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Luqa</a:t>
            </a:r>
            <a:r xmlns:a="http://schemas.openxmlformats.org/drawingml/2006/main">
              <a:rPr altLang="en-US" dirty="0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/>
              <a:t>Min hu Ġesù?</a:t>
            </a:r>
            <a:r xmlns:a="http://schemas.openxmlformats.org/drawingml/2006/main">
              <a:rPr altLang="en-US" lang="m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ġie fuq l-art bl-umiltà u l-umiltà, imma Hu s-Sultan veru tagħna.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Ħadha idejha u qalilha: "Talitha koum!" (li jfisser, "Tifla, ngħidlek, qum!"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Raġel jismu Ġajru, il-ħakkiem tas-sinagoga, ġie għand Ġesù u qal; “Binti qed tmut. Għinni."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 triqtu lejn id-dar ma’ Ġesù, raġel ġera u qal li bintu kienet diġà mietet.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Malli waslet id-​dar, bint Ġajru kienet diġà mejta, u n-​nies kienu qed jibku.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daħal u qalilhom: “It-tifel mhux mejjet imma rieqed.”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‘Ħadha minn idejha u qalilha: "Talitha koum!" (li jfisser, "Tifla, ngħidlek, qum!" ). Minnufih it-tifla qamet u daret dawra.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huwa dak li jaħkem il-mewt.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Il-​mewt hija l-​iktar ħaġa tal-​biżaʼ għan-​nies, imma Ġesù rebaħha.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Illum jew għada se mmutu xi darba.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Imma m’għandekx għalfejn tibża’ mill-mewt.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Huwa għaliex li Ġesù huwa dak li jaħkem il-mewt.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nemmnu f’Ġesù li rebaħ il-mewt.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rgbClr val="ff0000"/>
                </a:solidFill>
              </a:rPr>
              <a:t>Min hu Ġesù?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 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huwa Dak li jagħti l-ħajja u Dak li jmexxi l-ħajja fl-istess ħin.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X’tagħmel “Talitha koum!” jfisser?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Tifla ċkejkna, ħu l-kolazzjon!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Tifla żgħira, mur torqod!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Tifla ċkejkna, qum!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Tifla ċkejkna, ikanta kanzunetta!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Tifla ċkejkna, qum!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Ħadha idejha u qalilha: "Talitha koum!" (li jfisser, "Tifla, ngħidlek, qum!"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Tal-lum</a:t>
            </a:r>
            <a:r xmlns:a="http://schemas.openxmlformats.org/drawingml/2006/main">
              <a:rPr altLang="en-US" lang="m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Kwizz</a:t>
            </a:r>
            <a:r xmlns:a="http://schemas.openxmlformats.org/drawingml/2006/main">
              <a:rPr altLang="en-US" lang="mt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Fejn twieled Ġesù?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huwa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palazz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f'maxtura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lukanda lussuża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f'maxtura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64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Raġel marid fil-Bethesda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Imbagħad Ġesù qallu: "Qum! Aqbad it-tapit tiegħek u imxi."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Mill-ewwel ir-raġel fieqet; qabad it-tapit tiegħu u mexa. Il-jum li fih seħħ dan kien is-Sibt,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Ġwanni 5: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Kien hemm għadira jisimha Bethesda f’Ġerusalemm. Għadd kbir ta’ morda nġabru hemm jistennew iċ-ċaqliq tal-ilmijiet.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Għax anġlu tal-Mulej niżel f’ċerti staġuni fil-għadira u ħawwad l-ilma; min imbagħad l-ewwel, wara t-taħwid tal-ilma, daħal fih, kien sar tajjeb minn kwalunkwe marda li kellu.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Kien hemm raġel li ma setax jimxi. Meta Ġesù rah u staqsa lir-raġel li kien hemm tmienja u tletin sena. "Tridu tissewwa?"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“Sinjur, m’għandi lil ħadd biex jgħinni nidħol fil-għadira meta l-ilma jitħawwad. Għinni, jekk jogħġbok!” Imbagħad Ġesù qallu: “Qum! Aqbad it-tapit tiegħek u imxi.”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Kif qal Ġesù, qabad it-tapit tiegħu u mexa. Minnufih ir-raġel marid li kien ilu 38 sena fil-mard fieqet.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L-aktar ħaġa meħtieġa għall-morda fil-pixxina ta 'Bethesda kienet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li jiġi vulkanizzat.</a:t>
            </a:r>
            <a:r xmlns:a="http://schemas.openxmlformats.org/drawingml/2006/main">
              <a:rPr lang="mt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jaf x’għandna bżonn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aħjar milli nagħmlu aħna.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 Dak li jagħtina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dak li għandna bżonn.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/>
              <a:t>Min hu Ġesù?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rgbClr val="0070c0"/>
                </a:solidFill>
              </a:rPr>
              <a:t>Ġesù 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 Dak li jfejjaq il-mard kollu u għandu s-setgħa li jaħkem fuq kollox.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X’talab jagħmel il-​marid lil Ġesù?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Fejjaq il-marda tiegħi, jekk jogħġbok!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Salvani, jekk jogħġbok!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Agħtini ftit ikel, jekk jogħġbok!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Għinni ninżel fil-pixxina meta l-ilma jħawwad, jekk jogħġbok!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Għinni ninżel fil-pixxina meta l-ilma jħawwad, jekk jogħġbok!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/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Illum fil-belt ta’ David twieledlek Salvatur; hu Kristu l-Mulej.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Bħal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Imbagħad Ġesù qallu: "Qum! Aqbad it-tapit tiegħek u imxi."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9.Fil-darba r-raġel fieqet; qabad it-tapit tiegħu u mexa. Il-jum li fih seħħ dan kien is-Sibt,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Ġwanni 5: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65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Ġesù li ta 5,000 Raġel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Ġesù mbagħad ħa l-ħobżiet, radd ħajr, u qassam lil dawk li kienu bilqiegħda kemm riedu. L-istess għamel mal-ħuta.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Iktar minn ħamest elef ruħ ingħaqdu biex jisimgħu t- tagħlim taʼ Ġesù.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Imma kien il-ħin tal-ikel. Kulħadd kien bil-ġuħ, imma ma kellhomx x’jieklu, u kulma kellhom kienu żewġ ħutiet u ħames ħobżiet.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Imbagħad Ġesù ħa l-ħobż u l-ħut, radd ħajr, u qassam lil dawk li kienu bilqiegħda kemm riedu.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Iżda, ġrat xi ħaġa tal-għaġeb! Il-5,000 ruħ kellhom biżżejjed biex ikunu mimlija!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ġabruhom u mlew tnax-il qoffa bil-biċċiet tal-ħames ħobżiet tax-xgħir li fadal dawk li kienu kielu.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Għalina m'hemm l-ebda mod kif nagħmlu aktar minn 5,000 ruħ mimlija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b’ħames ħobżiet u żewġ ħutiet.</a:t>
            </a:r>
            <a:r xmlns:a="http://schemas.openxmlformats.org/drawingml/2006/main">
              <a:rPr lang="m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Imma Ġesù, l-Iben t’Alla, għamel mirakli magħhom.</a:t>
            </a:r>
            <a:r xmlns:a="http://schemas.openxmlformats.org/drawingml/2006/main">
              <a:rPr lang="m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Huwa iktar importanti li nkunu dejjem ma’ Ġesù milli li jkollna xi ħaġa ħafna jew le.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/>
              <a:t>Min hu Ġesù?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rgbClr val="0070c0"/>
                </a:solidFill>
              </a:rPr>
              <a:t>Ġesù 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huwa Dak li jista’ jagħtina l-ikel b’mod abbundanti.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47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It-Tajjeb lil Ġesù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Kemm fadal ikel wara li Ġesù ta 5,000 ruħ?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għaxar basktijiet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ħdax-il basket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tnax-il qoffa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tlettax-il basket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tnax-il qoffa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Ġesù mbagħad ħa l-ħobżiet, radd ħajr, u qassam lil dawk li kienu bilqiegħda kemm riedu. L-istess għamel mal-ħuta.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66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Ġesù miexi fuq l-ilma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Meta qadfu tliet jew tliet mili u nofs, raw lil Ġesù resaq lejn id-dgħajsa, miexi fuq l-ilma; u kienu mbeżżgħin.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Imma hu qalilhom: "Jien jien; tibżgħux."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Waqt li Ġesù kien qed jitlob waħdu fuq il-​muntanja, id-​dixxipli tiegħu kienu qed jaqdfu d-​dgħajsa lejn l-​għadira.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Fl-aħħar, kien dlam u r-riħ u l-ilmijiet kibru qawwijin u ħorox.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“Ara hemm! Xi ħadd miexi fuq l-ilma!“ Kienu mbeżżgħin. Wieħed minnhom għajjat, “Xi ħadd miexi fuq l-ilma!”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“Jien jien: tibżax!” Huwa Ġesù li qed jimxi fuq l-ilma.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Huma kienu sorpriżi b'dan. Huma laqgħu lil Ġesù fuq id-dgħajsa. Huma ħasbu, “Ġesù għandu jkun l-iben t’Alla!”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Il-mixi fuq l-ilma hija xi ħaġa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ħadd ma jista’ jagħmel.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Imma Ġesù mexa fuq l-ilma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biex isib lid-dixxipli tiegħu.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Għax Ġesù huwa bniedem speċjali,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iben Alla.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Għandna bżonn tassew nemmnu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li Ġesù hu l-Iben ta’ Alla.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Tal-lum</a:t>
            </a:r>
            <a:r xmlns:a="http://schemas.openxmlformats.org/drawingml/2006/main">
              <a:rPr altLang="en-US" lang="m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Malli ġew id-dar, raw lit-tifel ma’ ommu Marija, u inxteħtu u qimuh. Imbagħad fetħu t- teżori tagħhom u ppreżentawlu rigali tad- deheb u tal- inċens u tal- mirra.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rgbClr val="ff0000"/>
                </a:solidFill>
              </a:rPr>
              <a:t>Min hu Ġesù?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rgbClr val="0070c0"/>
                </a:solidFill>
              </a:rPr>
              <a:t>Ġesù 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 dak li jiġi għandna biex jgħinna u jsalvana jkunu xi xkiel li jkollna.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kif wasal għand id-dixxipli tiegħu f’nofs l-għadira?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itir fuq l-ilma..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nitla fuq id-dgħajsa aktar mgħaġġla...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għawm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mixi fuq l-ilma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mixi fuq l-ilma 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Meta qadfu tliet jew tliet mili u nofs, raw lil Ġesù resaq lejn id-dgħajsa, miexi fuq l-ilma; u kienu mbeżżgħin.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Imma hu qalilhom: "Jien jien; tibżgħux."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67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Il-Qrar ta’ Pietru ta’ Kristu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Xmun Pietru wieġeb: “Int il-Kristu, Bin Alla l-ħaj”.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Ġurnata waħda, Ġesù staqsa lid-dixxipli tiegħu: "Min jgħidu n-nies li hu Bin il-bniedem?"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Huma wieġbu, “Xi wħud jgħidu Ġwanni l-Battista; oħrajn jgħidu Elija; u wieħed mill-profeti”.</a:t>
            </a:r>
            <a:r xmlns:a="http://schemas.openxmlformats.org/drawingml/2006/main">
              <a:rPr lang="m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"Imma xi ngħidu dwarek?" staqsa. "Min tgħidli jien?"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Xmun Pietru wieġeb: “Int il-Kristu, Bin Alla l-ħaj”.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Qal Ġesù b’ferħ kbir. "Għandek raġun dwar il-qrar tiegħek! Fuq din il-blata se nibni l-knisja tiegħi!"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Meta twieled Ġesù, kewkba dehret lit-tobba fil-lvant.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Pietru kien jaf eżatt min kien Ġesù, u stqarr eżatt dwar Ġesù.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wara li sema’ dan Ġesù faħħar lil Pietru għall-qrar it-tajjeb tiegħu.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Min naħsbu li hu Ġesù?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Irridu nafu lil Ġesù eżattament kif tgħid il-​Bibbja, u rridu nistqarru dwar Ġesù eżattament kif tgħid il-​Bibbja.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rgbClr val="ff0000"/>
                </a:solidFill>
              </a:rPr>
              <a:t>Min hu Ġesù?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rgbClr val="0070c0"/>
                </a:solidFill>
              </a:rPr>
              <a:t>Ġesù 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huwa Dak li jibni l-knisja tiegħu fuq il-konfessjoni t-tajba tal-fidi.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Pietru min qal li hu Ġesù?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il-Kristu, l-Iben ta 'Alla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Qawwija Elija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Ġwanni l-Battista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Ġeremija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il-Kristu, l-Iben ta 'Alla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Xmun Pietru wieġeb: “Int il-Kristu, Bin Alla l-ħaj”.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68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L-Istorja tal-Bniedem Sinjur Foolish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"Imma Alla qallu: "Iblah! Dan il-lejl stess ħajtek tkun mitluba mingħandek. Imbagħad min se jieħu dak li ħejjejt għalik innifsek?"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Luqa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“Ġesù qal, “Ħajja ta’ bniedem m’għandha x’taqsam xejn ma’ dak li għandu.”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Ġesù qalilna storja.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Huwa dwar raġel għani iblah.</a:t>
            </a:r>
            <a:r xmlns:a="http://schemas.openxmlformats.org/drawingml/2006/main">
              <a:rPr lang="m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Ir-raġel għani kien kuntent li jibni maħżen akbar għall-ġid u l-qamħ tiegħu. "Jien ġabar ħafna ikel fil-maħżen, ruħi, issa gawdi lilek innifsek!"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Imbagħad Alla qal lir-raġel għani.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"Int iblah! Jekk nieħu ħajtek illum, ta' min ikun il-ġid kollu tiegħek?"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“Din l-istilla tidher meta jitwieled is-sultan! Ejja nimxu wara l-istilla!” It-tobba bdew isegwu l-istilla.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Ġesù temm jitkellem u qal: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“Taħżenx il-ġid għalik, imma għal Alla. Agħmel minn kollox biex tgħin lil min hu fil-bżonn.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Għal xiex jintużaw flusek?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Qed tintuża biss biex tissodisfa lilek biss?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Għandhom jintużaw il-flus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għall-glorja ta’ Alla.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Aħna l-poplu tas-saltna ta’ Alla. Għalhekk, huwa meħtieġ li ngħinu lin-nies fil-bżonn bi flusna stess.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/>
              <a:t>Min hu Ġesù?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rgbClr val="0070c0"/>
                </a:solidFill>
              </a:rPr>
              <a:t>Ġesù..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huwa s-sid tal-ħajja kollha, u tal-ġid kollu.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X’għamel ir-raġel għani iblah għal ruħu?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Huwa għen lill-foqra.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 kien iqimu lil Alla.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 ppriedka l-evanġelju.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Huwa ħażen ħafna ġid.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Huwa ħażen ħafna ġid.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"Imma Alla qallu: "Iblah! Dan il-lejl stess ħajtek tkun mitluba mingħandek. Imbagħad min se jieħu dak li ħejjejt għalik innifsek?"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Luqa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69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Tiftix għan-Nagħaġ Mitluf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Ngħidilkom li bl-istess mod ikun hemm aktar ferħ fis-sema għal midneb wieħed li jindem milli fuq disgħa u disgħin persuna ġusta li m’għandhomx għalfejn jindem.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Luqa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Ġurnata waħda nagħġa baqgħet waħedha, mifruda min-nagħaġ ta’ sħabha.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Ir-ragħaj għadd in-nagħaġ u sab li waħda mill-mitt kienet sparixxa!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Ir-ragħaj ħalla 99 nagħġa u ħareġ ifittex waħda mitlufa.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L-istilla waqfet fuq l-istalel ta’ Betlehem. Il-​Bibbja kienet ipprofetizzat li Ġesù twieled f’Betlem.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fl-aħħar ir-ragħaj sab in-nagħaġ mitlufa.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Ir-ragħaj ġie d-dar man-nagħaġ bil-ferħ u kellu festa kbira.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Ġesù temm jitkellem u qal: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“Bħalma r-ragħaj jieħu pjaċir isib nagħġa mitlufa,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 jieħu pjaċir bl-indiema ta’ midneb wieħed”.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Ir-ragħaj kellu jagħmel sagrifiċċji bla għadd biex isib nagħġa mitlufa.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ssagrifika ħajtu biex isalvana.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Irridu nirringrazzjaw lil Ġesù talli salvana bħal nagħaġ mitlufa.</a:t>
            </a:r>
            <a:r xmlns:a="http://schemas.openxmlformats.org/drawingml/2006/main">
              <a:rPr lang="mt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/>
              <a:t>Min hu Ġesù?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rgbClr val="0070c0"/>
                </a:solidFill>
              </a:rPr>
              <a:t>Ġesù</a:t>
            </a:r>
            <a:r xmlns:a="http://schemas.openxmlformats.org/drawingml/2006/main">
              <a:rPr lang="mt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mt" altLang="ko-KR" sz="3600">
                <a:solidFill>
                  <a:srgbClr val="0070c0"/>
                </a:solidFill>
              </a:rPr>
              <a:t>huwa..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huwa dak li jieħu gost bl-indiema tagħna mid-dnub.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X’għamilx ir-ragħaj waqt li kien qed ifittex nagħġa mitlufa?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Ħalla 99 nagħġa biex ifittex il-mitlufa.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Kien ferħan li sab il-mitluf.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Huwa xtara nagħaġ ġdida.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Huwa sejjaħ lin-nies għal festa.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Huwa xtara nagħaġ ġdida.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Ngħidilkom li bl-istess mod ikun hemm aktar ferħ fis-sema għal midneb wieħed li jindem milli fuq disgħa u disgħin persuna ġusta li m’għandhomx għalfejn jindem.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Luqa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70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L-Istorja tas-Samaritan it-Tajjeb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"Liema minn dawn it-tlieta taħseb li kien ġar tar-raġel li waqa' f'idejn il-ħallelin?"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L-espert fil-liġi wieġeb: “Dak li kellu ħniena minnu”. Ġesù qallu: "Mur u agħmel l-istess."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Luqa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Waqt li raġel kien miexi waħdu, iltaqa’ ma’ ħallelin. Qegħdulu ħwejġu, sawtuh u telqu, u ħallewh nofsu mejjet.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Imbagħad inzerta qassis rawh fit-triq, għadda minn fuq in-naħa l-oħra. Hekk għamel Levita wkoll.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Ġewwa l-istalel ta’ Betlehem kien hemm Marija, Ġużeppi u t-tarbija Ġesù, li ġie fuq l-art bħala sultan.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It-tielet, Samaritan ġara lilu. Is-Samaritani kienu nies li l-Lhud ma għoġbux.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Imma, is- Samaritan ħa ħasra minnu, hekk ittrattah u ħa ħsiebu tajjeb.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Ġesù qal: “Il-​poplu t’Alla, fi kwalunkwe ħin, irid ikun proxxmu tajjeb li jgħin lil dawk li huma fil-​bżonn.”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Il-qassis u l-Leviti dehru, fil-wiċċ, qrib Alla, imma ma kienu jħobbu lil ħaddieħor.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Is-Samaritan, fil-wiċċ, donnu ma kienx qrib Alla, imma kien proxxmu tajjeb li kien lest iħobb lill-oħrajn.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Għandna nkunu wkoll dawk li ngħinu lill-proxxmu tagħna fil-bżonn jekk inkunu qrib Alla.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/>
              <a:t>Min hu Ġesù?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rgbClr val="0070c0"/>
                </a:solidFill>
              </a:rPr>
              <a:t>Ġesù 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Aħna huma dawk li huma mġiegħla mmutu għal dnubietna, l-istess bħal dawk li ġew misruqa.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Imma Ġesù hu dak li salvana minn din is-sitwazzjoni terribbli.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X’għamlu l-qassis u l-Levita meta raw raġel li ġie misruq?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Talbu għalih.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 ikkura l-feriti tiegħu.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Ħaduh l-isptar.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Għaddew minn ħdejh fuq in-naħa l-oħra.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Għaddew minn ħdejh fuq in-naħa l-oħra.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"Liema minn dawn it-tlieta taħseb li kien ġar tar-raġel li waqa' f'idejn il-ħallelin?"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/>
              <a:t>L-espert fil-liġi wieġeb: “Dak li kellu ħniena minnu”. Ġesù qallu: "Mur u agħmel l-istess."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Luqa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71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Marija u Marta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4000"/>
              <a:t>iżda hija meħtieġa ħaġa waħda biss. Marija għażlet dak li hu l-aħjar, u mhux se jitneħħilha.”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Luqa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ġie mistieden fid-dar ta’ Marija u Marta.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Tobba mil-Lvant taw lil Ġesù d-deheb, l-inċens, u l-mirra li kienu ħejjew bħala rigal. “Grazzi Ġesù talli ġejt f’din l-art!”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Waqt li Marta kienet okkupata taħdem, Marija tat widen bil-ħerqa lil Ġesù.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“Ma nistax nemmen lil Mary ħallini naħdem waħdi meta nkun daqshekk okkupat,” ħasbet Martha.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Eventwalment, Marta ilmentat maʼ Ġesù. "Ġesù, jekk jogħġbok ħalli lil Marija tmur. Għandi wisq xogħol x'nagħmel waħdi."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Ġesù qal: "Tagħmilx wisq. Marija tħobb tisma', u għalhekk tibqa' tisma'."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Marta ħasbet li ma kienx tajjeb li Marija tisma’ lil Ġesù meta kellhom ħafna x’jagħmlu.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Imma Ġesù għallimhom li jisimgħu lil Ġesù kien iktar prezzjuż minn kull ħaġa oħra.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Iż-​żmien li nisimgħu u nitgħallmu l-​Bibbja huwa l-​iktar ħin prezzjuż għalina.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M’għandniex niġu mċaħħda mill-​ħin biex nisimgħu u nitgħallmu mill-​Bibbja.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3200"/>
              <a:t>Min hu Ġesù?</a:t>
            </a:r>
            <a:r xmlns:a="http://schemas.openxmlformats.org/drawingml/2006/main">
              <a:rPr lang="m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rgbClr val="0070c0"/>
                </a:solidFill>
              </a:rPr>
              <a:t>Ġesù hu..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 dak li jħobb lil dawk li jisimgħu l-kelma ta’ Alla.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Il-Kwizz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X’għamlet Marija waqt li Martha kienet taħdem ħafna?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Talbet.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Semgħet il-kelma ta’ Ġesù.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Kienet torqod.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Hija għenet ħafna lil Martha.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mt" altLang="ko-KR" sz="2800">
                <a:solidFill>
                  <a:srgbClr val="ff0000"/>
                </a:solidFill>
              </a:rPr>
              <a:t>Semgħet il-kelma ta’ Ġesù.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000"/>
              <a:t>Kelma tal-lum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4000"/>
              <a:t>iżda hija meħtieġa ħaġa waħda biss. Marija għażlet dak li hu l-aħjar, u mhux se jitneħħilha.”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Luqa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Kien hemm xebba jisimha Marija fil-Galilija, Iżrael. Kienet għarusa ma’ żagħżugħ jismu Ġużeppi.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/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It-tobba ġew biex iqimu lil Ġesù, is-Sultan, anke ‘l bogħod minn Iżrael.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huwa s-sultan reali tan-nies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mad-dinja kollha.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huwa s-sultan tiegħi wkoll.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Irridu ngħixu ħajja ta’ qima u nsegwu lil Ġesù, li huwa dejjem Sultan.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/>
              <a:t>Min hu Ġesù?</a:t>
            </a:r>
            <a:r xmlns:a="http://schemas.openxmlformats.org/drawingml/2006/main">
              <a:rPr altLang="en-US" lang="m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jistħoqqlu l-qima tagħna.</a:t>
            </a:r>
            <a:r xmlns:a="http://schemas.openxmlformats.org/drawingml/2006/main">
              <a:rPr altLang="en-US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Tal-lum</a:t>
            </a:r>
            <a:r xmlns:a="http://schemas.openxmlformats.org/drawingml/2006/main">
              <a:rPr altLang="en-US" lang="m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Kwizz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Liema waħda ma rċievax Ġesù bħala rigal ta’ għeluq sninu?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deheb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inċens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mirra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kompjuter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kompjuter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Tal-lum</a:t>
            </a:r>
            <a:r xmlns:a="http://schemas.openxmlformats.org/drawingml/2006/main">
              <a:rPr altLang="en-US" lang="m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Malli ġew id-dar, raw lit-tifel ma’ ommu Marija, u inxteħtu u qimuh. Imbagħad fetħu t- teżori tagħhom u ppreżentawlu rigali tad- deheb u tal- inċens u tal- mirra.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Nru.</a:t>
            </a:r>
            <a:r xmlns:a="http://schemas.openxmlformats.org/drawingml/2006/main">
              <a:rPr lang="m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Ġesù Bambin Ħarab lejn l-Eġittu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Meta marru, anġlu tal-Mulej deher lil Ġużeppi f’ħolma. "Qum," qal, "ħu t-tifel u ommu u aħrab l-Eġittu. Ibqa' hemm sakemm ngħidilkom, għax Erodi se jfittex lit-tifel biex joqtlu."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Erodi, sultan ta’ Iżrael, sema’ l-aħbar tat-twelid ta’ Ġesù permezz tal-Maġi, ippjanat biex joqtol lil Ġesù.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Madankollu, Alla, li kien jaf il-konfoffa kollha ta’ Erodi, qal f’ħolma li l-Maġi għandhom jitbiegħdu minn Erodi.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Ukoll, ir-​raġel taʼ Marija Ġużeppi semaʼ anġlu jgħid f’ħolma: “Ħarba lejn l-​Eġittu. Erodi se joqtol lil Ġesù.”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Malli sema’ dan, Ġużeppi ħa lil Marija u lit-tarbija Ġesù u ħarab minn Erodi lejn l-Eġittu.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Ġurnata waħda deher anġlu lil Marija. “Tislijiet, inti li inti favorit ħafna! Il-Mulej miegħek.”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Sadanittant, Erodi, li kien jaf li kien ġie mqarraq mill-Maġi, ta ordni terribbli biex joqtol it-trabi kollha ta’ Betlehem. Ġesù kellu jibqaʼ l-​Eġittu sal-​mewt taʼ Erodi.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Ir-rgħajja u l-Maġi għarfu min kien Ġesù.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Madankollu, Erodi, is-sultan, ma għarafx lil Ġesù. Barra minn hekk, minħabba r-regħba tiegħu, wettaq dnubiet krudili biex jipprova joqtol lil Ġesù.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Hemm ħafna nies fid-dinja li jirrifjutaw li jisimgħu dwar Ġesù.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Huwa dnub serju ħafna.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/>
              <a:t>Min hu Ġesù?</a:t>
            </a:r>
            <a:r xmlns:a="http://schemas.openxmlformats.org/drawingml/2006/main">
              <a:rPr altLang="en-US" lang="m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 dak li ma jistax jazzarda jieqaf bil-qawwa tal-bniedem.</a:t>
            </a:r>
            <a:r xmlns:a="http://schemas.openxmlformats.org/drawingml/2006/main">
              <a:rPr altLang="en-US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fejn ħarab minn Erodi?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L-Eġittu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L-Amerika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Korea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Isreal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L-Eġittu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Meta marru, anġlu tal-Mulej deher lil Ġużeppi f’ħolma. "Qum," qal, "ħu t-tifel u ommu u aħrab l-Eġittu. Ibqa' hemm sakemm ngħidilkom, għax Erodi se jfittex lit-tifel biex joqtlu."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49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It-Tfajjel Ġesù fit-Tempju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"Għaliex kont qed tfittexni?" staqsa. "Ma kontx taf li kelli nkun fid-dar ta' Missieri?"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Luqa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Fl-​Għid, meta Ġesù kellu 12-​il sena, hu u l-​ġenituri tiegħu ġew fit-​tempju f’Ġerusalemm.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 triqithom lejn id-​dar mit-​tempju f’Ġerusalemm, Ġużeppi u Marija ma setgħux isibu lil Ġesù.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Ġużeppi u Marija marru lura fit-tempju f’Ġerusalemm biex isibu lil Ġesù.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“Marija, int se twelled iben u int se tagħtih ismu Ġesù.” Hija kienet tibża’ minn din l-aħbar.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"Ma kontx taf li jien kont fid-dar ta' missieri?" Ġesù kien qed jiddiskuti mal-għalliema tal-Bibbja fit-tempju. Ilkoll kienu sorpriżi bl-għerf ta' Ġesù.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Minn dakinhar, it-tifel Ġesù kiber iktar iħobb lil Alla u lin-nies hekk kif l-għerf u l-għoli tiegħu jikbru.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It-tifel Ġesù kien jaf sa minn età żgħira li kien Bin Alla. U sinċerament ippreparat għall-ħajja bħala Salvatur.</a:t>
            </a:r>
            <a:r xmlns:a="http://schemas.openxmlformats.org/drawingml/2006/main">
              <a:rPr altLang="en-US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Għalkemm aħna żgħar,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irridu niftakru b’mod ċar li aħna wlied Alla.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Għalhekk irridu nuru lil Alla u lin-nies li qed ngħixu bħala wlied Alla.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rgbClr val="ff0000"/>
                </a:solidFill>
              </a:rPr>
              <a:t>Min hu Ġesù?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huwa l-​Iben t’Alla, imma hu ta l-​eżempju taʼ umiltà u ubbidjenza lill-​ġenituri tal-​laħam.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Fejn kien Ġesù mitluf?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toilet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fil-palazz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tempju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fid-dar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fit-tempju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"Għaliex kont qed tfittexni?" staqsa. "Ma kontx taf li kelli nkun fid-dar ta' Missieri?"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Luqa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50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Il-Magħmudija ta’ Ġesù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“leħen ta’ wieħed isejjaħ fid-deżert, ‘Ħejju t-triq għall-Mulej, agħmel mogħdijiet dritti għalih.’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4.U hekk ġie Ġwanni, jgħammed fir-reġjun tad-deżert u jippriedka magħmudija tal-indiema għall-maħfra tad-dnubiet.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Meta Ġesù kellu tletin sena, fid-deżert deher raġel stramb liebes ilbies tal-ġemel u jiekol qarrieqa u għasel salvaġġ.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Jismu Ġwanni l-Battista. Huwa sejjaħ lin-nies biex jindmu u jitgħammdu għax is-Salvatur kien se jiġi.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Iżda, hi obdiet il-​messaġġ t’Alla. “Jien il-qaddej tal-Mulej. Jalla jkun għalija kif għedt int.”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'Qed hawn biex inħejji lil xi ħadd li jiġi warajja!'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Ġwanni l-Battista kien qed jipprepara t-triq ta’ Ġesù.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Ġesù ġie mgħammed ukoll minn Ġwanni l-Battista.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“Ara! il-Ħaruf ta’ Alla, li jneħħi d-dnub tad-dinja!” Ġwanni l-Battista introduċa lil Ġesù b’leħen għoli.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Meta Ġesù tgħammed minn Ġwanni, leħen mis-smewwiet bl-Ispirtu s-Santu nieżel fuqu bħal ħamiema: “Int Ibni, li jien inħobb; miegħek jien kuntent ħafna.”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Ġwanni l-Battista ma għollax lilu nnifsu.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Huwa ddedika ħajtu biex jintroduċi lil Ġesù għal kollox.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Għal min qed ngħix?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Bħal Ġwanni l-Battista, għandna ngħixu ħajja li tgħolli u tintroduċi lil Ġesù aktar milli niftaħar u tgħollini.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/>
              <a:t>Min hu Ġesù?</a:t>
            </a:r>
            <a:r xmlns:a="http://schemas.openxmlformats.org/drawingml/2006/main">
              <a:rPr altLang="en-US" lang="m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huwa l-uniku iben ta’ Alla.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Xi niżel mis-sema meta Ġesù tgħammed?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ċawla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L-Ispirtu s-Santu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ngħam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għasafar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L-Ispirtu s-Santu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“leħen ta’ wieħed isejjaħ fid-deżert, ‘Ħejju t-triq għall-Mulej, agħmel mogħdijiet dritti għalih.’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4.U hekk ġie Ġwanni, jgħammed fir-reġjun tad-deżert u jippriedka magħmudija tal-indiema għall-maħfra tad-dnubiet.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51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Ġesù kien ittantat minn Satana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qallu: "Wogħdin minni, Satana! Għax hemm miktub: 'Adura lill-Mulej Alla tiegħek, u aqdih biss."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Wara li Ġesù sajem u talab erbgħin jum, Satana deher u ttanta lil Ġesù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mt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Għalhekk, minkejja li kienet verġni, ħarġet tqila. Dan it-tifel jismu Ġesù. Huwa l-Iben ta 'Alla li se jsalva lin-nies kollha minn dnubiethom fil-futur.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“Int bil-ġuħ? Agħmel il-kejk tar-ross b’din il-ġebla u kulha!” Satana għamel l-ewwel test. Imma Ġesù għeleb it-test bil-kelma t’Alla.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“Imbagħad aqbeż minn hawn! Jekk int Bin Alla, ma tmutx.” Satana ttestja lil Ġesù għat-tieni darba fil-quċċata tat-tempju.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F’dan iż-żmien, hu ħa lil Ġesù fuq muntanja għolja ħafna u wera lil Ġesù s-saltna kollha tad-dinja u qallu: “Jekk tmilja quddiemi, jiena nagħtikom dan kollu!” Imma Ġesù ċaħad it-tielet test bil-Kelma t’Alla.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Eventwalment, Ġesù għeleb it- tentazzjonijiet kollha taʼ Satana. Alla kien kuntent b’Ġesù li kien għeleb it- tentazzjonijiet kollha.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kien l-Iben t’Alla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Imma bħalna, kien ittantat minn Satana.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Imma bil- Kelma t’Alla, Ġesù għeleb it- tentazzjoni taʼ Satana.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Satana għadu jittantana.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Madankollu, bħal Ġesù, nistgħu negħlbu t- tentazzjoni taʼ Satana bil- kelma t’Alla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rgbClr val="ff0000"/>
                </a:solidFill>
              </a:rPr>
              <a:t>Min hu Ġesù?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huwa l-għajnuna tagħna biex negħlbu t-tentazzjonijiet li niffaċċjaw. U hu dak li jifhem l-isfidi kollha li niltaqgħu magħhom u jgħinna negħlbuhom.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Kemm ta testijiet Satana lil Ġesù?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wieħed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tnejn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tlieta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erba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tlieta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qallu: "Wogħdin minni, Satana! Għax hemm miktub: 'Adura lill-Mulej Alla tiegħek, u aqdih biss."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Mattew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52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Ilma</a:t>
            </a:r>
            <a:r xmlns:a="http://schemas.openxmlformats.org/drawingml/2006/main">
              <a:rPr lang="mt" altLang="en-US" sz="4400"/>
              <a:t> </a:t>
            </a:r>
            <a:r xmlns:a="http://schemas.openxmlformats.org/drawingml/2006/main">
              <a:rPr lang="mt" altLang="ko-KR" sz="4400"/>
              <a:t>Inbidel f'Inbid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Dan, l-ewwel sinjali mirakolużi tiegħu, wettaq Ġesù f’Kana tal-Galilija. Għalhekk wera l-​glorja tiegħu, u d-​dixxipli tiegħu poġġew il-​fidi tagħhom fih.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Mary kienet tibża’ li jkollha iben minkejja li ma kinitx miżżewġa.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Madankollu, hija rċeviet u obdiet il-​kelma t’Alla bil-​fidi.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Nistgħu nkunu nibżgħu meta nemmnu u nobdu l- Kelma t’Alla. Imma bħall-qrar ta’ Marija, irridu nistqarru li “Jalla jkun għalija kif għedt int.”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Sar tieġ f’Kana fil-Galilija. Ġesù u d-​dixxipli tiegħu kienu wkoll ġew mistiedna għat-​tieġ.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Imma kien hemm problema. L-inbid kien spiċċa. Mingħajr l-inbid, ma jistax ikollok festa.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Ġesù kellu l-qaddejja fid-dar iferrgħu l-ilma fil-vażett. Il-qaddejja għamlu dak li talbu.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Wara dan, l-ilma fil-vażett ittieħed għat-togħma. L-ilma fil-vażett inbidel f'inbid fit-togħma ħafna.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Il-mistednin daqu l-inbid u baqgħu sorpriżi. Kienu servuti inbid ħelu aktar mill-ewwel darba, u bis-saħħa tal-miraklu ta’ Ġesù, il-festa setgħet tkun aktar eċċitanti.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Il-Lezzjoni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 żmien Ġesù, l-inbid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kien assolutament indispensabbli fil-festa.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Ġesù għamel l-ilma f’inbid u pprovda dak li kien meħtieġ għall-festa.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Għalina Ġesù huwa wieħed indispensabbli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bħall-inbid fil-festa.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Irridu niftakru fil-grazzja ta’ Ġesù li ta lilu nnifsu lilna.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/>
              <a:t>Min</a:t>
            </a:r>
            <a:r xmlns:a="http://schemas.openxmlformats.org/drawingml/2006/main">
              <a:rPr altLang="en-US" lang="mt" sz="3200"/>
              <a:t> </a:t>
            </a:r>
            <a:r xmlns:a="http://schemas.openxmlformats.org/drawingml/2006/main">
              <a:rPr altLang="ko-KR" lang="mt" sz="3200"/>
              <a:t>huwa</a:t>
            </a:r>
            <a:r xmlns:a="http://schemas.openxmlformats.org/drawingml/2006/main">
              <a:rPr altLang="en-US" lang="mt" sz="3200"/>
              <a:t> </a:t>
            </a:r>
            <a:r xmlns:a="http://schemas.openxmlformats.org/drawingml/2006/main">
              <a:rPr altLang="ko-KR" lang="mt" sz="3200"/>
              <a:t>Ġesù?</a:t>
            </a:r>
            <a:r xmlns:a="http://schemas.openxmlformats.org/drawingml/2006/main">
              <a:rPr altLang="en-US" lang="m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 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hu l-ferħ tagħna, bħall-inbid tal-festa.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Il-Kwizz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f’liema biddel l-​ilma?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ħalib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meraq tal-larinġ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ħobż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inbid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inbid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Dan, l-ewwel sinjali mirakolużi tiegħu, wettaq Ġesù f’Kana tal-Galilija. Għalhekk wera l-​glorja tiegħu, u d-​dixxipli tiegħu poġġew il-​fidi tagħhom fih.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Nru 53 Il-Kelma ta’ Alla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t" altLang="ko-KR" sz="4400"/>
              <a:t>Nikodemu ġie għand Ġesù bil-lejl.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mt" sz="3200">
                <a:solidFill>
                  <a:srgbClr val="FF0000"/>
                </a:solidFill>
              </a:rPr>
              <a:t>Min hu Ġesù?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mt" sz="3600">
                <a:solidFill>
                  <a:srgbClr val="0070C0"/>
                </a:solidFill>
              </a:rPr>
              <a:t>Ġesù hu..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ġie fuq l-art bħala s-Salvatur tagħna.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wieġeb: “Tassew ngħidilkom, ħadd ma jista’ jidħol fis-saltna ta’ Alla jekk ma jitwieledx mill-ilma u mill-Ispirtu.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Kien hemm raġel jismu Nikodemu li kien għalliem taʼ Iżrael.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daħal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biex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Ġesù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biex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staqsi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lejl.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“Kif nista’ nidħol fis-saltna t’Alla?”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“Jekk ma titwieledx mill-ġdid, ma tistax tidħol fis-saltna ta’ Alla.” Ġesù wieġeb.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 fehemx li kellu jerġa’ jitwieled. “Nur lura f’ġuf ommi u nerġa’ noħroġ?”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“L-ispirtu, mhux il-ġisem, irid jitwieled mill-ġdid. “Il-bniedem jista’ jerġa’ jitwieled bl-ilma u bl-Ispirtu s-Santu.” Ġesù wieġeb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“Int trid temmen fija u tiġi salvata.” Ġesù qal lil Nikodemu s-​sigriet tat-​twelid mill-​ġdid.</a:t>
            </a:r>
            <a:r xmlns:a="http://schemas.openxmlformats.org/drawingml/2006/main">
              <a:rPr lang="m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Tal-lum</a:t>
            </a:r>
            <a:r xmlns:a="http://schemas.openxmlformats.org/drawingml/2006/main">
              <a:rPr altLang="en-US" lang="m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Lezzjoni</a:t>
            </a:r>
            <a:r xmlns:a="http://schemas.openxmlformats.org/drawingml/2006/main">
              <a:rPr altLang="en-US" lang="mt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Jekk temmen f’Ġesù,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ruħek titwieled mill-ġdid.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Dawk li jemmnu f'Ġesù twieldu mill-ġdid u inti ssir</a:t>
            </a:r>
            <a:r xmlns:a="http://schemas.openxmlformats.org/drawingml/2006/main">
              <a:rPr altLang="en-US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tobgħod id-dnub u tħobb lil Alla.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Inti imwieled mill-ġdid?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Aħna nemmnu f’Ġesù u twieldu mill-ġdid. Għalhekk, irridu niftakru li aħna nies differenti mid-dinja.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3200"/>
              <a:t>Min hu Ġesù?</a:t>
            </a:r>
            <a:r xmlns:a="http://schemas.openxmlformats.org/drawingml/2006/main">
              <a:rPr altLang="en-US" lang="m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rgbClr val="0070c0"/>
                </a:solidFill>
              </a:rPr>
              <a:t>Ġesù hu..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</a:t>
            </a:r>
            <a:r xmlns:a="http://schemas.openxmlformats.org/drawingml/2006/main">
              <a:rPr altLang="en-US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huwa dak li jagħmel lil dawk li jemmnu fih ġusti u jitwieldu mill-ġdid.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Quiz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Dak li jagħmilna twieldu mill-ġdid?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bl-ilma u l-Ispirtu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biż-żejt u n-nar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 dmugħ u kanzunetti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bit-talb u qima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t" sz="2800">
                <a:solidFill>
                  <a:srgbClr val="ff0000"/>
                </a:solidFill>
              </a:rPr>
              <a:t>bl-ilma u l-Ispirtu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t" sz="4000">
                <a:solidFill>
                  <a:srgbClr val="ff0000"/>
                </a:solidFill>
              </a:rPr>
              <a:t>Kelma tal-lum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Ġesù wieġeb: “Tassew ngħidilkom, ħadd ma jista’ jidħol fis-saltna ta’ Alla jekk ma jitwieledx mill-ilma u mill-Ispirtu.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